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CE0D-C503-4B33-AF69-4E3B7AB457A7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999E-E5ED-4E30-B9C1-0AFCFC7FA9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24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CE0D-C503-4B33-AF69-4E3B7AB457A7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999E-E5ED-4E30-B9C1-0AFCFC7FA9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1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CE0D-C503-4B33-AF69-4E3B7AB457A7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999E-E5ED-4E30-B9C1-0AFCFC7FA9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6852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CE0D-C503-4B33-AF69-4E3B7AB457A7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999E-E5ED-4E30-B9C1-0AFCFC7FA9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574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CE0D-C503-4B33-AF69-4E3B7AB457A7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999E-E5ED-4E30-B9C1-0AFCFC7FA9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455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CE0D-C503-4B33-AF69-4E3B7AB457A7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999E-E5ED-4E30-B9C1-0AFCFC7FA9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614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CE0D-C503-4B33-AF69-4E3B7AB457A7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999E-E5ED-4E30-B9C1-0AFCFC7FA9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89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CE0D-C503-4B33-AF69-4E3B7AB457A7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999E-E5ED-4E30-B9C1-0AFCFC7FA9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381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CE0D-C503-4B33-AF69-4E3B7AB457A7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999E-E5ED-4E30-B9C1-0AFCFC7FA9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72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CE0D-C503-4B33-AF69-4E3B7AB457A7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999E-E5ED-4E30-B9C1-0AFCFC7FA9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3915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CE0D-C503-4B33-AF69-4E3B7AB457A7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999E-E5ED-4E30-B9C1-0AFCFC7FA9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232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BCE0D-C503-4B33-AF69-4E3B7AB457A7}" type="datetimeFigureOut">
              <a:rPr lang="de-DE" smtClean="0"/>
              <a:t>28.02.2017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1999E-E5ED-4E30-B9C1-0AFCFC7FA99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504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BUZZ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you summarize one key aspect that you have learned in the past 2 days?</a:t>
            </a:r>
          </a:p>
          <a:p>
            <a:endParaRPr lang="en-US" dirty="0" smtClean="0"/>
          </a:p>
          <a:p>
            <a:r>
              <a:rPr lang="en-US" dirty="0" smtClean="0"/>
              <a:t>Was the workshop useful to support the IGAD </a:t>
            </a:r>
            <a:r>
              <a:rPr lang="en-US" smtClean="0"/>
              <a:t>Water Protocol negotiation process? </a:t>
            </a:r>
            <a:r>
              <a:rPr lang="en-US" dirty="0" smtClean="0"/>
              <a:t>In what way?</a:t>
            </a:r>
          </a:p>
          <a:p>
            <a:endParaRPr lang="en-US" dirty="0" smtClean="0"/>
          </a:p>
          <a:p>
            <a:r>
              <a:rPr lang="en-US" dirty="0" smtClean="0"/>
              <a:t>What type of follow up would you like to see to the workshop?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1542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BUZZ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Juan Carlos Sanchez</dc:creator>
  <cp:lastModifiedBy>Juan Carlos Sanchez</cp:lastModifiedBy>
  <cp:revision>4</cp:revision>
  <dcterms:created xsi:type="dcterms:W3CDTF">2017-02-28T06:52:07Z</dcterms:created>
  <dcterms:modified xsi:type="dcterms:W3CDTF">2017-02-28T13:43:27Z</dcterms:modified>
</cp:coreProperties>
</file>